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5263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考查连词辨析。句意：尽管他的画作生前无人问津，但如今，他的画作价值连城。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 completed more than 2,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paintings in his life.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did not buy his paintings during his lifetime, his paintings sell for a lot of money today. People think his paintings are masterpieces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the painting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2971415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9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Before	B. Though	C. If	D. When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3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考查形容词辨析。句意：比如，他的作品《向日葵》在全世界都非常著名。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humorous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幽默的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 completed more than 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paintings in his life.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did not buy his paintings during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lifetime,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paintings sell for a lot of money today. People think his paintings are masterpieces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the world.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2971415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humorous	B. polite	C. famous	D. quiet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344812"/>
            <a:ext cx="11485848" cy="1684244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完形填空题时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单看一句话是找不到正确答案的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需要阅读下句或者若干句才能明白。因此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在做题时要边读边在大脑中储存上下文信息的能力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捕捉关键词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然后利用前后语境去推断出正确答案。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2083843"/>
            <a:ext cx="1672365" cy="504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8678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艺术家在他们的有生之年往往并不出名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高就是这样的一位艺术家。他一生坚持创作。今天他的画作卖到了大价钱。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57454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1" y="1268760"/>
            <a:ext cx="10764750" cy="12722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2123" y="2998693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A. trips	B. paintings	C. villages	D. music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lifetime. Vincent van Gogh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pay much attention to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859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6361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考查名词辨析。句意：人们不曾特别注意他的画，他开始认为他不是一位好画家，但是他从未放弃画画。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village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村庄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56361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考查形容词辨析。句意：他对画的东西如此感兴趣以至于他不想停笔。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疲惫的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2123" y="2998693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wrong	B. lucky	C. interested	D. tired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lifetime. Vincent van Gogh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pay much attention to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859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56361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考查动词辨析。句意：他对画的东西如此感兴趣以至于他不想停笔，他甚至会忘记吃饭。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agree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2123" y="2998693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forget	B. start	C. hope	D. agree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lifetime. Vincent van Gogh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pay much attention to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859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4208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考查短语辨析。句意：起初，他的画是暗色调的。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again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paintings were dark. He used pencils or charcoal sticks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炭条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them. Then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used lots of brown and dark green.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1863302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At last	B. Once again	C. At least	D. At first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19448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81290" y="411168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考查动词辨析。句意：他过去使用铅笔或炭条来作画，然后他增加了色彩。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错过，想念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猜测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2559" y="3554103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helped	B. added	C. missed	D. guessed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2637" y="36467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29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考查动词辨析。句意：他想向在那里工作的艺术家学习。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做饭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to France. He wanted to learn from the artists who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They were trying new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painting.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using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used oil paints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art. He painted both the countryside and people.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2971415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worked	B. sang	C. danced	D. cooked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29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考查名词辨析。句意：他们正尝试新的绘画方法。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fact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report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to France. He wanted to learn from the artists who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They were trying new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painting.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using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used oil paints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art. He painted both the countryside and people.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2971415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7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facts	B. stories	C. ways	D. reports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2629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考查副词辨析。句意：他既画乡村也画人，他还画自画像。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perhaps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to France. He wanted to learn from the artists who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They were trying new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painting.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France, Vincent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using bright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used oil paints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art. He painted both the countryside and people.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23" y="2971415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030345" algn="l"/>
                <a:tab pos="6727825" algn="l"/>
                <a:tab pos="941387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8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A. never	B. hardly	C. perhaps	D. also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4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4259</Words>
  <Application>WPS 演示</Application>
  <PresentationFormat>自定义</PresentationFormat>
  <Paragraphs>86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